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56" y="3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0566-FA16-46C2-BA86-91D4C480283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E881641-5B30-475A-8183-96C9CE990D6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69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0566-FA16-46C2-BA86-91D4C480283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641-5B30-475A-8183-96C9CE990D65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0566-FA16-46C2-BA86-91D4C480283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641-5B30-475A-8183-96C9CE990D6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73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0566-FA16-46C2-BA86-91D4C480283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641-5B30-475A-8183-96C9CE990D6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73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0566-FA16-46C2-BA86-91D4C480283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641-5B30-475A-8183-96C9CE990D6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601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0566-FA16-46C2-BA86-91D4C480283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641-5B30-475A-8183-96C9CE990D65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607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0566-FA16-46C2-BA86-91D4C480283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641-5B30-475A-8183-96C9CE990D65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837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0566-FA16-46C2-BA86-91D4C480283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641-5B30-475A-8183-96C9CE990D65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434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0566-FA16-46C2-BA86-91D4C480283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641-5B30-475A-8183-96C9CE990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89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A0566-FA16-46C2-BA86-91D4C480283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641-5B30-475A-8183-96C9CE990D6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518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08A0566-FA16-46C2-BA86-91D4C480283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641-5B30-475A-8183-96C9CE990D6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41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A0566-FA16-46C2-BA86-91D4C4802838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E881641-5B30-475A-8183-96C9CE990D6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3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F0792A-0F2B-4A2E-AB38-0A4F18A3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DB18D-C2F1-4C8C-8808-9C01ECE6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D935FA-3336-4941-9214-E250A572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1" y="644327"/>
            <a:ext cx="9299965" cy="4811366"/>
            <a:chOff x="7639235" y="600024"/>
            <a:chExt cx="3898557" cy="687892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D9E2ED-FF90-4200-A7EE-6D41D6526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687892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4BEB8D-68AD-4314-8A2B-F8DC85A5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59547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72AB05-3B36-BE38-F55D-BC10F2244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408" y="1590734"/>
            <a:ext cx="7405874" cy="2520012"/>
          </a:xfrm>
          <a:solidFill>
            <a:schemeClr val="bg2"/>
          </a:solidFill>
        </p:spPr>
        <p:txBody>
          <a:bodyPr anchor="ctr">
            <a:normAutofit/>
          </a:bodyPr>
          <a:lstStyle/>
          <a:p>
            <a:pPr algn="ctr"/>
            <a:r>
              <a:rPr lang="en-US" sz="6000">
                <a:solidFill>
                  <a:schemeClr val="tx2"/>
                </a:solidFill>
              </a:rPr>
              <a:t>Predicting Housing Prices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B30C6-4EEE-7FC8-AC19-272DC0105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79" y="4427183"/>
            <a:ext cx="7379502" cy="52292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By John David Thompson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F797D1-251E-41FE-9FF8-AD487DEF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1416139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A0CE28-0E59-4F4D-9855-8A8DCE9A8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4285341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5CC23F7-9F20-4C4B-8608-BD4DE9728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61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0A43F07-C8DA-64D1-8803-04183C94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Research Questions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89E18-B85D-D596-D1F9-3E1144007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What factors influence housing prices? </a:t>
            </a:r>
          </a:p>
          <a:p>
            <a:r>
              <a:rPr lang="en-US" dirty="0"/>
              <a:t>How well can machine learning predict housing prices? </a:t>
            </a:r>
          </a:p>
          <a:p>
            <a:r>
              <a:rPr lang="en-US" dirty="0"/>
              <a:t>Which model preforms better (Linear Regression or Random Forest Regression)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93E75-474F-35EF-B18D-6A2F4B83B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616829"/>
            <a:ext cx="4960442" cy="30382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155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6CB4229-D34B-F035-E68F-EC880782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The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3D3D5-5DD0-4D30-33BD-9656673F9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California Housing Prices 1990 Census Data </a:t>
            </a:r>
          </a:p>
          <a:p>
            <a:r>
              <a:rPr lang="en-US" dirty="0"/>
              <a:t>Median Income, Number of Rooms, and Proximity to the Ocean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96A5A-DF8A-48C0-CDD4-693F58A69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331603"/>
            <a:ext cx="4960442" cy="3608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079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2971-FD03-D4A5-5CF3-A8ABF54EA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Data Preparation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D017C-BA59-F028-556F-2D3C216D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500930"/>
            <a:ext cx="4960443" cy="24802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77BD8-3FE0-2926-0C9A-A9E3AE7BE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29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Removed all missing values </a:t>
            </a:r>
          </a:p>
          <a:p>
            <a:r>
              <a:rPr lang="en-US" dirty="0"/>
              <a:t>Created new columns </a:t>
            </a:r>
          </a:p>
        </p:txBody>
      </p:sp>
    </p:spTree>
    <p:extLst>
      <p:ext uri="{BB962C8B-B14F-4D97-AF65-F5344CB8AC3E}">
        <p14:creationId xmlns:p14="http://schemas.microsoft.com/office/powerpoint/2010/main" val="803832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2DC93-D33D-F6F6-7F4E-CDC5BB4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Machine Learning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7DCAC-3D98-F677-40EF-8B16178F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302512"/>
            <a:ext cx="4960443" cy="28770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5A30B-3F78-7B1E-D289-3DC7E5403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29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Linear Regression Model </a:t>
            </a:r>
          </a:p>
          <a:p>
            <a:r>
              <a:rPr lang="en-US" dirty="0"/>
              <a:t>Random Forest Regression Model </a:t>
            </a:r>
          </a:p>
        </p:txBody>
      </p:sp>
    </p:spTree>
    <p:extLst>
      <p:ext uri="{BB962C8B-B14F-4D97-AF65-F5344CB8AC3E}">
        <p14:creationId xmlns:p14="http://schemas.microsoft.com/office/powerpoint/2010/main" val="2450721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4F56CA-C1B5-DCCB-56FC-2F153ACB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Model Comparison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CEFA5-20DF-B6FC-A868-8A095B7D5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Performance metrics (MAE, MSE, R²)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BC60D-B6B9-60B9-335C-F5B3F7D10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559495"/>
            <a:ext cx="4960442" cy="31529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2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EBB8D-4B2A-82B7-4884-6A1F878C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/>
              <a:t>Feature importance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DE0E09-601E-9E39-7BEE-73242F975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447287"/>
            <a:ext cx="6282919" cy="320428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53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15CCB-67E5-970B-EA05-47463F95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Actual vs predicted 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F27A20-8760-D2BA-B82A-DA480FE60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2558" r="-2" b="2038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828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F40E5-9ACB-E4C9-AD2C-17B29CA79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1DB61-DD40-F712-2FAF-40A79205C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352116"/>
            <a:ext cx="4960443" cy="27778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8AFE9-4352-ECE0-2963-676FD2EA8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29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Random Forest Testing proved to be the more accurate model </a:t>
            </a:r>
          </a:p>
          <a:p>
            <a:r>
              <a:rPr lang="en-US" dirty="0"/>
              <a:t>Median Income most important factor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3673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11435</TotalTime>
  <Words>107</Words>
  <Application>Microsoft Office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Gallery</vt:lpstr>
      <vt:lpstr>Predicting Housing Prices</vt:lpstr>
      <vt:lpstr>Research Questions</vt:lpstr>
      <vt:lpstr>The dataset</vt:lpstr>
      <vt:lpstr>Data Preparation</vt:lpstr>
      <vt:lpstr>Machine Learning models</vt:lpstr>
      <vt:lpstr>Model Comparison </vt:lpstr>
      <vt:lpstr>Feature importance</vt:lpstr>
      <vt:lpstr>Actual vs predicted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Thompson</dc:creator>
  <cp:lastModifiedBy>John Thompson</cp:lastModifiedBy>
  <cp:revision>2</cp:revision>
  <dcterms:created xsi:type="dcterms:W3CDTF">2025-02-03T23:04:08Z</dcterms:created>
  <dcterms:modified xsi:type="dcterms:W3CDTF">2025-02-11T21:39:38Z</dcterms:modified>
</cp:coreProperties>
</file>